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F7BB6-4AD8-4CF3-A5D3-D3994E070D25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C973E-8940-4224-A60E-D017A4D80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1050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Instruct student to wait to get started until you complete the directions so they know what to do if they finish early.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E7695-6B5D-43F0-ADCA-E6188B4486E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6244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372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8806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353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237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1023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703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7581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4254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594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0355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552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F8456-1860-4432-8157-5313B4B4B6CA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DF9CE-53F4-451C-8AFA-3166C0DD71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721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ollegeincolorado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secure.collegeincolorado.org/Career_Planning/Career_Cluster_Profile/Career_Cluster_Profile.aspx?cid=OjsB4CuD2iu8oxMKrAQESwXAP3DPAXXAP3DPAX&amp;screen=2" TargetMode="External"/><Relationship Id="rId13" Type="http://schemas.openxmlformats.org/officeDocument/2006/relationships/hyperlink" Target="https://secure.collegeincolorado.org/Career_Planning/Career_Cluster_Profile/Career_Cluster_Profile.aspx?cid=HJkaaGKXAP2BPAXOGVojiAxAjwXAP2BPAXrQXAP3DPAXXAP3DPAX&amp;screen=2" TargetMode="External"/><Relationship Id="rId18" Type="http://schemas.openxmlformats.org/officeDocument/2006/relationships/hyperlink" Target="https://secure.collegeincolorado.org/Career_Planning/Career_Cluster_Profile/Career_Cluster_Profile.aspx?cid=bD9y1CQwEvMtBoKzgjINdwXAP3DPAXXAP3DPAX&amp;screen=2" TargetMode="External"/><Relationship Id="rId3" Type="http://schemas.openxmlformats.org/officeDocument/2006/relationships/hyperlink" Target="https://secure.collegeincolorado.org/Career_Planning/Career_Cluster_Profile/Career_Cluster_Profile.aspx?cid=eNmrgIa4eWgBPd8FWjvdggXAP3DPAXXAP3DPAX&amp;screen=2" TargetMode="External"/><Relationship Id="rId7" Type="http://schemas.openxmlformats.org/officeDocument/2006/relationships/hyperlink" Target="https://secure.collegeincolorado.org/Career_Planning/Career_Cluster_Profile/Career_Cluster_Profile.aspx?cid=TpetwnIm6SXAP2BPAXZeJRtqA7YsgXAP3DPAXXAP3DPAX&amp;screen=2" TargetMode="External"/><Relationship Id="rId12" Type="http://schemas.openxmlformats.org/officeDocument/2006/relationships/hyperlink" Target="https://secure.collegeincolorado.org/Career_Planning/Career_Cluster_Profile/Career_Cluster_Profile.aspx?cid=eC5SPXUtnR49S9epve0fXAP2BPAXgXAP3DPAXXAP3DPAX&amp;screen=2" TargetMode="External"/><Relationship Id="rId17" Type="http://schemas.openxmlformats.org/officeDocument/2006/relationships/hyperlink" Target="https://secure.collegeincolorado.org/Career_Planning/Career_Cluster_Profile/Career_Cluster_Profile.aspx?cid=qYsDfMELgPynswVebveHXAP2FPAXQXAP3DPAXXAP3DPAX&amp;screen=2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secure.collegeincolorado.org/Career_Planning/Career_Cluster_Profile/Career_Cluster_Profile.aspx?cid=M2XAP2BPAXe3GfPjir2yDBhW1FK7gXAP3DPAXXAP3DPAX&amp;screen=2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ecure.collegeincolorado.org/Career_Planning/Career_Cluster_Profile/Career_Cluster_Profile.aspx?cid=flrGyoUqffiGgg4XN4UZIQXAP3DPAXXAP3DPAX&amp;screen=2" TargetMode="External"/><Relationship Id="rId11" Type="http://schemas.openxmlformats.org/officeDocument/2006/relationships/hyperlink" Target="https://secure.collegeincolorado.org/Career_Planning/Career_Cluster_Profile/Career_Cluster_Profile.aspx?cid=6fjkhFi8SCUfmHr0CsQlqgXAP3DPAXXAP3DPAX&amp;screen=2" TargetMode="External"/><Relationship Id="rId5" Type="http://schemas.openxmlformats.org/officeDocument/2006/relationships/hyperlink" Target="https://secure.collegeincolorado.org/Career_Planning/Career_Cluster_Profile/Career_Cluster_Profile.aspx?cid=LE03RzXh9PqOJpWgwtSSSgXAP3DPAXXAP3DPAX&amp;screen=2" TargetMode="External"/><Relationship Id="rId15" Type="http://schemas.openxmlformats.org/officeDocument/2006/relationships/hyperlink" Target="https://secure.collegeincolorado.org/Career_Planning/Career_Cluster_Profile/Career_Cluster_Profile.aspx?cid=AX8wJ6qpQH9HjFjdIN3IlgXAP3DPAXXAP3DPAX&amp;screen=2" TargetMode="External"/><Relationship Id="rId10" Type="http://schemas.openxmlformats.org/officeDocument/2006/relationships/hyperlink" Target="https://secure.collegeincolorado.org/Career_Planning/Career_Cluster_Profile/Career_Cluster_Profile.aspx?cid=Z5p2JCPDZyHz2Cfr0am8XQXAP3DPAXXAP3DPAX&amp;screen=2" TargetMode="External"/><Relationship Id="rId19" Type="http://schemas.openxmlformats.org/officeDocument/2006/relationships/image" Target="../media/image1.png"/><Relationship Id="rId4" Type="http://schemas.openxmlformats.org/officeDocument/2006/relationships/hyperlink" Target="https://secure.collegeincolorado.org/Career_Planning/Career_Cluster_Profile/Career_Cluster_Profile.aspx?cid=dOpvnLlQJD4JdrOtCi1IngXAP3DPAXXAP3DPAX&amp;screen=2" TargetMode="External"/><Relationship Id="rId9" Type="http://schemas.openxmlformats.org/officeDocument/2006/relationships/hyperlink" Target="https://secure.collegeincolorado.org/Career_Planning/Career_Cluster_Profile/Career_Cluster_Profile.aspx?cid=FPmt0XAP2FPAXSV0gpnr1pNKtCfxAXAP3DPAXXAP3DPAX&amp;screen=2" TargetMode="External"/><Relationship Id="rId14" Type="http://schemas.openxmlformats.org/officeDocument/2006/relationships/hyperlink" Target="https://secure.collegeincolorado.org/Career_Planning/Career_Cluster_Profile/Career_Cluster_Profile.aspx?cid=uVcL68b9192wt00OhwGmCwXAP3DPAXXAP3DPAX&amp;screen=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Go to </a:t>
            </a:r>
            <a:r>
              <a:rPr lang="en-US" dirty="0" smtClean="0">
                <a:hlinkClick r:id="rId2"/>
              </a:rPr>
              <a:t>www.collegeincolorado.org</a:t>
            </a:r>
            <a:endParaRPr lang="en-US" dirty="0" smtClean="0"/>
          </a:p>
          <a:p>
            <a:r>
              <a:rPr lang="en-US" dirty="0" smtClean="0"/>
              <a:t>Sign in using </a:t>
            </a:r>
            <a:r>
              <a:rPr lang="en-US" smtClean="0"/>
              <a:t>the information below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				        </a:t>
            </a:r>
            <a:r>
              <a:rPr lang="en-US" sz="2800" dirty="0" smtClean="0">
                <a:solidFill>
                  <a:schemeClr val="tx1"/>
                </a:solidFill>
              </a:rPr>
              <a:t>Click “Sign In”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636" y="34635"/>
            <a:ext cx="7543800" cy="1443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600" y="2743200"/>
            <a:ext cx="4174495" cy="28995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06658" y="3449294"/>
            <a:ext cx="313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(</a:t>
            </a:r>
            <a:r>
              <a:rPr lang="en-US" dirty="0" err="1" smtClean="0">
                <a:latin typeface="+mj-lt"/>
              </a:rPr>
              <a:t>dps</a:t>
            </a:r>
            <a:r>
              <a:rPr lang="en-US" dirty="0" smtClean="0">
                <a:latin typeface="+mj-lt"/>
              </a:rPr>
              <a:t> + student ID number)</a:t>
            </a:r>
            <a:endParaRPr lang="en-US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92804" y="3823631"/>
            <a:ext cx="314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(6 digit birthday, </a:t>
            </a:r>
            <a:r>
              <a:rPr lang="en-US" dirty="0" err="1" smtClean="0">
                <a:latin typeface="+mj-lt"/>
              </a:rPr>
              <a:t>mmddyy</a:t>
            </a:r>
            <a:r>
              <a:rPr lang="en-US" dirty="0" smtClean="0">
                <a:latin typeface="+mj-lt"/>
              </a:rPr>
              <a:t>)</a:t>
            </a:r>
            <a:endParaRPr lang="en-US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7891" y="3472486"/>
            <a:ext cx="142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ps482679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73371" y="387904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040900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8" idx="1"/>
          </p:cNvCxnSpPr>
          <p:nvPr/>
        </p:nvCxnSpPr>
        <p:spPr>
          <a:xfrm flipH="1">
            <a:off x="4568538" y="3633960"/>
            <a:ext cx="638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4568536" y="4008297"/>
            <a:ext cx="6242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eft Arrow 3"/>
          <p:cNvSpPr/>
          <p:nvPr/>
        </p:nvSpPr>
        <p:spPr>
          <a:xfrm rot="1597642">
            <a:off x="4187030" y="5105402"/>
            <a:ext cx="1273170" cy="5373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0321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3733800" cy="28956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cap="all" dirty="0" smtClean="0">
                <a:solidFill>
                  <a:schemeClr val="accent6"/>
                </a:solidFill>
              </a:rPr>
              <a:t>BROWSE</a:t>
            </a:r>
            <a:r>
              <a:rPr lang="en-US" cap="all" dirty="0">
                <a:solidFill>
                  <a:schemeClr val="accent6"/>
                </a:solidFill>
              </a:rPr>
              <a:t> CAREER </a:t>
            </a:r>
            <a:r>
              <a:rPr lang="en-US" cap="all" dirty="0" smtClean="0">
                <a:solidFill>
                  <a:schemeClr val="accent6"/>
                </a:solidFill>
              </a:rPr>
              <a:t>CLUSTERS</a:t>
            </a:r>
          </a:p>
          <a:p>
            <a:pPr marL="0" indent="0" fontAlgn="t">
              <a:buNone/>
            </a:pPr>
            <a:r>
              <a:rPr lang="en-US" sz="1800" dirty="0" smtClean="0">
                <a:hlinkClick r:id="rId3"/>
              </a:rPr>
              <a:t>Agriculture</a:t>
            </a:r>
            <a:r>
              <a:rPr lang="en-US" sz="1800" dirty="0">
                <a:hlinkClick r:id="rId3"/>
              </a:rPr>
              <a:t>, Food and Natural Resources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4"/>
              </a:rPr>
              <a:t>Architecture and Construction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5"/>
              </a:rPr>
              <a:t>Arts, A/V Technology and Communication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6"/>
              </a:rPr>
              <a:t>Education and Training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7"/>
              </a:rPr>
              <a:t>Finance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8"/>
              </a:rPr>
              <a:t>Government and Public Administration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9"/>
              </a:rPr>
              <a:t>Health Science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0"/>
              </a:rPr>
              <a:t>Hospitality &amp; Tourism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1"/>
              </a:rPr>
              <a:t>Human Services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2"/>
              </a:rPr>
              <a:t>Information Technology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3"/>
              </a:rPr>
              <a:t>Law, Public Safety, Corrections and Security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4"/>
              </a:rPr>
              <a:t>Management and Administration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5"/>
              </a:rPr>
              <a:t>Manufacturing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6"/>
              </a:rPr>
              <a:t>Marketing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7"/>
              </a:rPr>
              <a:t>Science, Technology, Engineering and Mathematics</a:t>
            </a:r>
            <a:endParaRPr lang="en-US" sz="1800" dirty="0"/>
          </a:p>
          <a:p>
            <a:pPr marL="0" indent="0" fontAlgn="t">
              <a:buNone/>
            </a:pPr>
            <a:r>
              <a:rPr lang="en-US" sz="1800" dirty="0">
                <a:hlinkClick r:id="rId18"/>
              </a:rPr>
              <a:t>Transportation, Distribution and Logistics</a:t>
            </a:r>
            <a:endParaRPr lang="en-US" sz="1800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636" y="34635"/>
            <a:ext cx="7543800" cy="14431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636" y="1676400"/>
            <a:ext cx="3879273" cy="1694396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10800000">
            <a:off x="3442731" y="2649906"/>
            <a:ext cx="2041636" cy="379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62600" y="2662666"/>
            <a:ext cx="3200400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Click “Explore Careers”</a:t>
            </a:r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810000" y="4800600"/>
            <a:ext cx="1752600" cy="45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715000" y="4615934"/>
            <a:ext cx="3200400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Select YOUR career cluster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66483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/>
              <a:t>Name:_________________________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04800" y="685546"/>
            <a:ext cx="8458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My Top Career Cluster:____________________________________</a:t>
            </a:r>
          </a:p>
          <a:p>
            <a:endParaRPr lang="en-US" sz="1400" dirty="0" smtClean="0"/>
          </a:p>
          <a:p>
            <a:r>
              <a:rPr lang="en-US" sz="1400" dirty="0" smtClean="0"/>
              <a:t>Explore 1 career on College in Colorado and gather the following information:</a:t>
            </a:r>
          </a:p>
          <a:p>
            <a:r>
              <a:rPr lang="en-US" sz="1400" b="1" dirty="0" smtClean="0"/>
              <a:t>Career Title:____________________________________________</a:t>
            </a:r>
          </a:p>
          <a:p>
            <a:endParaRPr lang="en-US" sz="1400" dirty="0" smtClean="0"/>
          </a:p>
          <a:p>
            <a:r>
              <a:rPr lang="en-US" sz="1400" dirty="0" smtClean="0"/>
              <a:t>----</a:t>
            </a:r>
            <a:r>
              <a:rPr lang="en-US" sz="1400" dirty="0" smtClean="0">
                <a:sym typeface="Wingdings" pitchFamily="2" charset="2"/>
              </a:rPr>
              <a:t>&gt;</a:t>
            </a:r>
            <a:r>
              <a:rPr lang="en-US" sz="1400" b="1" dirty="0" smtClean="0">
                <a:sym typeface="Wingdings" pitchFamily="2" charset="2"/>
              </a:rPr>
              <a:t>What they do:  SUMMARIZE</a:t>
            </a:r>
            <a:r>
              <a:rPr lang="en-US" sz="1400" dirty="0" smtClean="0">
                <a:sym typeface="Wingdings" pitchFamily="2" charset="2"/>
              </a:rPr>
              <a:t> (do not copy!)  3 things about what a person in this career does.</a:t>
            </a:r>
          </a:p>
          <a:p>
            <a:r>
              <a:rPr lang="en-US" sz="1400" dirty="0" smtClean="0">
                <a:sym typeface="Wingdings" pitchFamily="2" charset="2"/>
              </a:rPr>
              <a:t>1._____________________________________________________________________</a:t>
            </a:r>
          </a:p>
          <a:p>
            <a:r>
              <a:rPr lang="en-US" sz="1400" dirty="0" smtClean="0">
                <a:sym typeface="Wingdings" pitchFamily="2" charset="2"/>
              </a:rPr>
              <a:t>2._____________________________________________________________________</a:t>
            </a:r>
          </a:p>
          <a:p>
            <a:r>
              <a:rPr lang="en-US" sz="1400" dirty="0" smtClean="0">
                <a:sym typeface="Wingdings" pitchFamily="2" charset="2"/>
              </a:rPr>
              <a:t>3._____________________________________________________________________</a:t>
            </a:r>
          </a:p>
          <a:p>
            <a:endParaRPr lang="en-US" sz="1400" dirty="0" smtClean="0">
              <a:sym typeface="Wingdings" pitchFamily="2" charset="2"/>
            </a:endParaRPr>
          </a:p>
          <a:p>
            <a:r>
              <a:rPr lang="en-US" sz="1400" dirty="0" smtClean="0">
                <a:sym typeface="Wingdings" pitchFamily="2" charset="2"/>
              </a:rPr>
              <a:t>----&gt;</a:t>
            </a:r>
            <a:r>
              <a:rPr lang="en-US" sz="1400" b="1" dirty="0" smtClean="0">
                <a:sym typeface="Wingdings" pitchFamily="2" charset="2"/>
              </a:rPr>
              <a:t>What to learn: </a:t>
            </a:r>
            <a:r>
              <a:rPr lang="en-US" sz="1400" dirty="0" smtClean="0">
                <a:sym typeface="Wingdings" pitchFamily="2" charset="2"/>
              </a:rPr>
              <a:t>Circle the degree(s) you need to do this job:</a:t>
            </a:r>
          </a:p>
          <a:p>
            <a:r>
              <a:rPr lang="en-US" sz="1400" dirty="0">
                <a:sym typeface="Wingdings" pitchFamily="2" charset="2"/>
              </a:rPr>
              <a:t>	</a:t>
            </a:r>
            <a:r>
              <a:rPr lang="en-US" sz="1400" dirty="0" smtClean="0">
                <a:sym typeface="Wingdings" pitchFamily="2" charset="2"/>
              </a:rPr>
              <a:t>HS Diploma		Bachelors Degree		Master’s Degree		Certificate		Other:_______________</a:t>
            </a:r>
          </a:p>
          <a:p>
            <a:endParaRPr lang="en-US" sz="1400" dirty="0" smtClean="0">
              <a:sym typeface="Wingdings" pitchFamily="2" charset="2"/>
            </a:endParaRPr>
          </a:p>
          <a:p>
            <a:r>
              <a:rPr lang="en-US" sz="1400" dirty="0" smtClean="0">
                <a:sym typeface="Wingdings" pitchFamily="2" charset="2"/>
              </a:rPr>
              <a:t>----&gt;</a:t>
            </a:r>
            <a:r>
              <a:rPr lang="en-US" sz="1400" b="1" dirty="0" smtClean="0">
                <a:sym typeface="Wingdings" pitchFamily="2" charset="2"/>
              </a:rPr>
              <a:t>Money and Outlook: </a:t>
            </a:r>
            <a:r>
              <a:rPr lang="en-US" sz="1400" dirty="0" smtClean="0">
                <a:sym typeface="Wingdings" pitchFamily="2" charset="2"/>
              </a:rPr>
              <a:t>How much money does a person in this field make?_________</a:t>
            </a:r>
          </a:p>
          <a:p>
            <a:endParaRPr lang="en-US" sz="1400" dirty="0" smtClean="0">
              <a:sym typeface="Wingdings" pitchFamily="2" charset="2"/>
            </a:endParaRPr>
          </a:p>
          <a:p>
            <a:r>
              <a:rPr lang="en-US" sz="1400" dirty="0" smtClean="0">
                <a:sym typeface="Wingdings" pitchFamily="2" charset="2"/>
              </a:rPr>
              <a:t>----&gt;What kind of classes should you take in High School to prepare for this career?</a:t>
            </a:r>
          </a:p>
          <a:p>
            <a:r>
              <a:rPr lang="en-US" sz="1400" dirty="0" smtClean="0">
                <a:sym typeface="Wingdings" pitchFamily="2" charset="2"/>
              </a:rPr>
              <a:t>________________________________________________________________________________________________________________________________________________</a:t>
            </a:r>
          </a:p>
          <a:p>
            <a:endParaRPr lang="en-US" sz="1400" dirty="0" smtClean="0">
              <a:sym typeface="Wingdings" pitchFamily="2" charset="2"/>
            </a:endParaRPr>
          </a:p>
          <a:p>
            <a:r>
              <a:rPr lang="en-US" sz="1400" dirty="0" smtClean="0">
                <a:sym typeface="Wingdings" pitchFamily="2" charset="2"/>
              </a:rPr>
              <a:t>----&gt;</a:t>
            </a:r>
            <a:r>
              <a:rPr lang="en-US" sz="1400" b="1" dirty="0" smtClean="0">
                <a:sym typeface="Wingdings" pitchFamily="2" charset="2"/>
              </a:rPr>
              <a:t>Beyond High School: </a:t>
            </a:r>
            <a:r>
              <a:rPr lang="en-US" sz="1400" dirty="0" smtClean="0">
                <a:sym typeface="Wingdings" pitchFamily="2" charset="2"/>
              </a:rPr>
              <a:t>List the programs you should consider:________________________________________ _____________________________________________________________________________________________</a:t>
            </a:r>
          </a:p>
          <a:p>
            <a:endParaRPr lang="en-US" sz="1400" dirty="0" smtClean="0">
              <a:sym typeface="Wingdings" pitchFamily="2" charset="2"/>
            </a:endParaRPr>
          </a:p>
          <a:p>
            <a:r>
              <a:rPr lang="en-US" sz="1400" dirty="0" smtClean="0">
                <a:sym typeface="Wingdings" pitchFamily="2" charset="2"/>
              </a:rPr>
              <a:t>----&gt;Other information: anything else you learned about this career that interests you:_______________________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400" dirty="0"/>
          </a:p>
          <a:p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500361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127</Words>
  <Application>Microsoft Office PowerPoint</Application>
  <PresentationFormat>On-screen Show (4:3)</PresentationFormat>
  <Paragraphs>63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Name:_________________________</vt:lpstr>
    </vt:vector>
  </TitlesOfParts>
  <Company>Denver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DoTS</dc:creator>
  <cp:lastModifiedBy>Karen</cp:lastModifiedBy>
  <cp:revision>7</cp:revision>
  <dcterms:created xsi:type="dcterms:W3CDTF">2013-09-30T17:39:42Z</dcterms:created>
  <dcterms:modified xsi:type="dcterms:W3CDTF">2013-10-07T01:36:45Z</dcterms:modified>
</cp:coreProperties>
</file>